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rizat Baiyzbekova" initials="PB" lastIdx="1" clrIdx="0">
    <p:extLst>
      <p:ext uri="{19B8F6BF-5375-455C-9EA6-DF929625EA0E}">
        <p15:presenceInfo xmlns:p15="http://schemas.microsoft.com/office/powerpoint/2012/main" userId="64bb55eba7c1a1e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9-24T15:49:31.644" idx="1">
    <p:pos x="779" y="2869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04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50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6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374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14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668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6216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59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311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568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312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38744-AA0F-42AC-A151-977B43FEC70C}" type="datetimeFigureOut">
              <a:rPr lang="ru-RU" smtClean="0"/>
              <a:t>30.09.2024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DC3A7D5-B6B1-4797-9682-F0329CF23D2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189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74B39C-D510-482A-801F-39AB75E6A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7765" y="71718"/>
            <a:ext cx="9144000" cy="1138517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Мой любимый фильм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3FDA4D7-0D22-4C63-8F56-3B486F2D0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29554"/>
            <a:ext cx="9144000" cy="681318"/>
          </a:xfrm>
        </p:spPr>
        <p:txBody>
          <a:bodyPr>
            <a:normAutofit lnSpcReduction="10000"/>
          </a:bodyPr>
          <a:lstStyle/>
          <a:p>
            <a:r>
              <a:rPr lang="ru-RU" sz="3200" b="1" i="1" u="sng" dirty="0"/>
              <a:t>Маленькие женщины</a:t>
            </a:r>
          </a:p>
        </p:txBody>
      </p:sp>
      <p:pic>
        <p:nvPicPr>
          <p:cNvPr id="1026" name="Picture 2" descr="Маленькие женщины (2019) смотреть онлайн фильм в хорошем HD 1080 / 720  качестве">
            <a:extLst>
              <a:ext uri="{FF2B5EF4-FFF2-40B4-BE49-F238E27FC236}">
                <a16:creationId xmlns:a16="http://schemas.microsoft.com/office/drawing/2014/main" id="{9020A6E8-5E1B-4CD1-99C9-C0E1E5FB7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235" y="1640541"/>
            <a:ext cx="2903268" cy="445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8A7865C-24AA-4CAE-9986-D5C16152D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859" y="1918447"/>
            <a:ext cx="3048000" cy="4554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1132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2A5524-A957-471C-B403-7D2C2F9D6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419330"/>
            <a:ext cx="9367222" cy="997374"/>
          </a:xfrm>
        </p:spPr>
        <p:txBody>
          <a:bodyPr/>
          <a:lstStyle/>
          <a:p>
            <a:r>
              <a:rPr lang="ru-RU" dirty="0"/>
              <a:t>               </a:t>
            </a:r>
            <a:r>
              <a:rPr lang="ru-RU" b="1" dirty="0"/>
              <a:t>История создания</a:t>
            </a:r>
            <a:r>
              <a:rPr lang="en-US" b="1" dirty="0"/>
              <a:t>:</a:t>
            </a:r>
            <a:r>
              <a:rPr lang="ru-RU" b="1" dirty="0"/>
              <a:t> 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2FAD2164-A76D-4FCB-AE47-73EA5A429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71" y="2250141"/>
            <a:ext cx="10515600" cy="4640543"/>
          </a:xfrm>
        </p:spPr>
        <p:txBody>
          <a:bodyPr/>
          <a:lstStyle/>
          <a:p>
            <a:endParaRPr lang="ru-RU" b="1" dirty="0"/>
          </a:p>
          <a:p>
            <a:r>
              <a:rPr lang="ru-RU" sz="2000" b="1" i="1" dirty="0"/>
              <a:t> </a:t>
            </a:r>
            <a:r>
              <a:rPr lang="ru-RU" sz="2400" b="1" i="1" dirty="0"/>
              <a:t>Автор</a:t>
            </a:r>
            <a:r>
              <a:rPr lang="en-US" sz="2400" b="1" i="1" dirty="0"/>
              <a:t>: </a:t>
            </a:r>
            <a:r>
              <a:rPr lang="ru-RU" sz="2400" b="1" i="1" dirty="0"/>
              <a:t> Луиза Мэй </a:t>
            </a:r>
            <a:r>
              <a:rPr lang="ru-RU" sz="2400" b="1" i="1" dirty="0" err="1"/>
              <a:t>Олкотт</a:t>
            </a:r>
            <a:r>
              <a:rPr lang="ru-RU" sz="2400" b="1" i="1" dirty="0"/>
              <a:t> </a:t>
            </a:r>
          </a:p>
          <a:p>
            <a:r>
              <a:rPr lang="ru-RU" dirty="0"/>
              <a:t> Роман был впервые </a:t>
            </a:r>
            <a:r>
              <a:rPr lang="ru-RU" b="1" dirty="0"/>
              <a:t>опубликован в 1868 году и быстро стал популярным, что привело к написанию продолжения — "Маленькие женщины. Том второй" в 1869 году.</a:t>
            </a:r>
            <a:r>
              <a:rPr lang="ru-RU" dirty="0"/>
              <a:t> </a:t>
            </a:r>
          </a:p>
          <a:p>
            <a:r>
              <a:rPr lang="ru-RU" b="1" i="1" dirty="0"/>
              <a:t>Фильм "Маленькие женщины" основан на одноименном романе Луизы Мэй </a:t>
            </a:r>
            <a:r>
              <a:rPr lang="ru-RU" b="1" i="1" dirty="0" err="1"/>
              <a:t>Олкотт</a:t>
            </a:r>
            <a:r>
              <a:rPr lang="ru-RU" b="1" i="1" dirty="0"/>
              <a:t> и имеет несколько адаптаций, но наиболее известная версия — это фильм Греты </a:t>
            </a:r>
            <a:r>
              <a:rPr lang="ru-RU" b="1" i="1" dirty="0" err="1"/>
              <a:t>Гервиг</a:t>
            </a:r>
            <a:r>
              <a:rPr lang="ru-RU" b="1" i="1" dirty="0"/>
              <a:t> 2019 года. Вот несколько интересных фактов об этой адаптации:</a:t>
            </a:r>
          </a:p>
          <a:p>
            <a:endParaRPr lang="ru-RU" b="1" i="1" dirty="0"/>
          </a:p>
          <a:p>
            <a:endParaRPr lang="en-US" b="1" dirty="0"/>
          </a:p>
          <a:p>
            <a:endParaRPr lang="en-US" b="1" dirty="0"/>
          </a:p>
          <a:p>
            <a:endParaRPr lang="ru-RU" b="1" dirty="0"/>
          </a:p>
          <a:p>
            <a:endParaRPr lang="ru-RU" b="1" dirty="0"/>
          </a:p>
          <a:p>
            <a:endParaRPr lang="ru-RU" dirty="0"/>
          </a:p>
        </p:txBody>
      </p:sp>
      <p:sp>
        <p:nvSpPr>
          <p:cNvPr id="18" name="Объект 12">
            <a:extLst>
              <a:ext uri="{FF2B5EF4-FFF2-40B4-BE49-F238E27FC236}">
                <a16:creationId xmlns:a16="http://schemas.microsoft.com/office/drawing/2014/main" id="{118BD5FA-6BCC-49B6-8399-CD5852403258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u="sng" dirty="0"/>
          </a:p>
          <a:p>
            <a:endParaRPr lang="en-US" u="sng" dirty="0"/>
          </a:p>
          <a:p>
            <a:endParaRPr lang="ru-RU" dirty="0"/>
          </a:p>
        </p:txBody>
      </p:sp>
      <p:pic>
        <p:nvPicPr>
          <p:cNvPr id="2053" name="Picture 5" descr="Маленькие женщины — Луиза Мэй Олкотт">
            <a:extLst>
              <a:ext uri="{FF2B5EF4-FFF2-40B4-BE49-F238E27FC236}">
                <a16:creationId xmlns:a16="http://schemas.microsoft.com/office/drawing/2014/main" id="{35FA5DFF-958A-48CA-9AF5-ACDFA9AD6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8753" y="143656"/>
            <a:ext cx="2012576" cy="310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824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63A678-4C5F-4068-A1FB-68CD35FF7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980" y="121298"/>
            <a:ext cx="3760236" cy="219269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59C2A-BB0B-494A-AFB3-27FE788EA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3760235" cy="1325563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Причины почему фильм имел успех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9ABEE8-F4AF-4432-9C23-759F6598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3992"/>
            <a:ext cx="10515600" cy="4273419"/>
          </a:xfrm>
        </p:spPr>
        <p:txBody>
          <a:bodyPr>
            <a:normAutofit/>
          </a:bodyPr>
          <a:lstStyle/>
          <a:p>
            <a:r>
              <a:rPr lang="ru-RU" b="1" dirty="0"/>
              <a:t>Сценарий</a:t>
            </a:r>
            <a:r>
              <a:rPr lang="ru-RU" dirty="0"/>
              <a:t>: Грета </a:t>
            </a:r>
            <a:r>
              <a:rPr lang="ru-RU" dirty="0" err="1"/>
              <a:t>Гервиг</a:t>
            </a:r>
            <a:r>
              <a:rPr lang="ru-RU" dirty="0"/>
              <a:t> написала сценарий, который сочетает в себе элементы оригинального романа и добавляет современный взгляд на героинь.</a:t>
            </a:r>
            <a:endParaRPr lang="en-US" dirty="0"/>
          </a:p>
          <a:p>
            <a:r>
              <a:rPr lang="en-US" b="1" dirty="0"/>
              <a:t>C</a:t>
            </a:r>
            <a:r>
              <a:rPr lang="ru-RU" b="1" dirty="0" err="1"/>
              <a:t>южет</a:t>
            </a:r>
            <a:r>
              <a:rPr lang="ru-RU" dirty="0"/>
              <a:t>: В фильме использована нелинейная структура, что позволяет сравнить разные этапы жизни сестер и их выборы, придавая сюжету глубину.</a:t>
            </a:r>
            <a:r>
              <a:rPr lang="en-US" dirty="0"/>
              <a:t> </a:t>
            </a:r>
            <a:r>
              <a:rPr lang="ru-RU" dirty="0"/>
              <a:t>Действия фильма происходят во второй половине Х</a:t>
            </a:r>
            <a:r>
              <a:rPr lang="en-US" dirty="0"/>
              <a:t>IX </a:t>
            </a:r>
            <a:r>
              <a:rPr lang="ru-RU" dirty="0"/>
              <a:t>века.</a:t>
            </a:r>
            <a:endParaRPr lang="en-US" dirty="0"/>
          </a:p>
          <a:p>
            <a:r>
              <a:rPr lang="ru-RU" b="1" dirty="0"/>
              <a:t>Кастинг</a:t>
            </a:r>
            <a:r>
              <a:rPr lang="ru-RU" dirty="0"/>
              <a:t>: Кастинг был тщательно продуман, и роли сестер — Джо, Мег, Бет и Эми — были доверены актрисам, которые идеально передали дух персонажей: </a:t>
            </a:r>
            <a:r>
              <a:rPr lang="ru-RU" dirty="0" err="1"/>
              <a:t>Сираша</a:t>
            </a:r>
            <a:r>
              <a:rPr lang="ru-RU" dirty="0"/>
              <a:t> Ронан, Эмма Уотсон, Элизабет </a:t>
            </a:r>
            <a:r>
              <a:rPr lang="ru-RU" dirty="0" err="1"/>
              <a:t>Ризер</a:t>
            </a:r>
            <a:r>
              <a:rPr lang="ru-RU" dirty="0"/>
              <a:t> и Флоренс Пью.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089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Сестры Самоделкины: «Маленькие женщины» Греты Гервиг — фильм про детство,  ставшее литературой">
            <a:extLst>
              <a:ext uri="{FF2B5EF4-FFF2-40B4-BE49-F238E27FC236}">
                <a16:creationId xmlns:a16="http://schemas.microsoft.com/office/drawing/2014/main" id="{40324706-5482-491E-9499-2A14FF03DFD4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01866C-51BD-42FE-9D3F-4CEB47BE2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Внимание к деталям</a:t>
            </a:r>
            <a:r>
              <a:rPr lang="en-US" dirty="0"/>
              <a:t>:</a:t>
            </a:r>
          </a:p>
          <a:p>
            <a:r>
              <a:rPr lang="ru-RU" dirty="0"/>
              <a:t> Грета </a:t>
            </a:r>
            <a:r>
              <a:rPr lang="ru-RU" dirty="0" err="1"/>
              <a:t>Гервиг</a:t>
            </a:r>
            <a:r>
              <a:rPr lang="ru-RU" dirty="0"/>
              <a:t> уделила большое внимание историческим деталям. Костюмы были созданы таким образом</a:t>
            </a:r>
            <a:r>
              <a:rPr lang="en-US" dirty="0"/>
              <a:t>,</a:t>
            </a:r>
            <a:r>
              <a:rPr lang="ru-RU" dirty="0"/>
              <a:t> чтобы соответствовать времени действия и многие из них были изготовлены вручную.</a:t>
            </a:r>
          </a:p>
          <a:p>
            <a:r>
              <a:rPr lang="ru-RU" b="1" dirty="0"/>
              <a:t>Темы феминизма</a:t>
            </a:r>
            <a:r>
              <a:rPr lang="ru-RU" dirty="0"/>
              <a:t>:</a:t>
            </a:r>
          </a:p>
          <a:p>
            <a:r>
              <a:rPr lang="ru-RU" dirty="0"/>
              <a:t> Фильм акцентирует внимание на феминистских темах, исследуя независимость и самовыражение женщин в обществе того времени.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F02E9F7-ABA2-4C2A-A8D9-9996C968D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765" y="194468"/>
            <a:ext cx="2734235" cy="1666875"/>
          </a:xfrm>
          <a:prstGeom prst="rect">
            <a:avLst/>
          </a:prstGeom>
        </p:spPr>
      </p:pic>
      <p:sp>
        <p:nvSpPr>
          <p:cNvPr id="7" name="AutoShape 8" descr="Сестры Самоделкины: «Маленькие женщины» Греты Гервиг — фильм про детство,  ставшее литературой">
            <a:extLst>
              <a:ext uri="{FF2B5EF4-FFF2-40B4-BE49-F238E27FC236}">
                <a16:creationId xmlns:a16="http://schemas.microsoft.com/office/drawing/2014/main" id="{B06EFD87-7229-43BF-9560-80B95863A9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810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7CBF71-6846-43CE-A8F2-C8A780EC0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1" u="sng" dirty="0"/>
              <a:t>          </a:t>
            </a:r>
            <a:r>
              <a:rPr lang="en-US" b="1" i="1" u="sng" dirty="0"/>
              <a:t>       </a:t>
            </a:r>
            <a:r>
              <a:rPr lang="ru-RU" b="1" i="1" u="sng" dirty="0"/>
              <a:t>      Спасибо за внимание</a:t>
            </a:r>
            <a:r>
              <a:rPr lang="en-US" b="1" i="1" u="sng" dirty="0"/>
              <a:t>!</a:t>
            </a:r>
            <a:endParaRPr lang="ru-RU" b="1" i="1" u="sng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D2BBD7C-7173-4EEB-8679-1CECE1F94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5934" y="2016125"/>
            <a:ext cx="5174457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39704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58</TotalTime>
  <Words>240</Words>
  <Application>Microsoft Office PowerPoint</Application>
  <PresentationFormat>Широкоэкранный</PresentationFormat>
  <Paragraphs>21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Галерея</vt:lpstr>
      <vt:lpstr>Мой любимый фильм </vt:lpstr>
      <vt:lpstr>               История создания: </vt:lpstr>
      <vt:lpstr>Причины почему фильм имел успех</vt:lpstr>
      <vt:lpstr>Презентация PowerPoint</vt:lpstr>
      <vt:lpstr>                       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Мой любимый фильм</dc:title>
  <dc:creator>Perizat Baiyzbekova</dc:creator>
  <cp:lastModifiedBy>Perizat Baiyzbekova</cp:lastModifiedBy>
  <cp:revision>8</cp:revision>
  <dcterms:created xsi:type="dcterms:W3CDTF">2024-09-24T12:32:49Z</dcterms:created>
  <dcterms:modified xsi:type="dcterms:W3CDTF">2024-09-30T12:40:41Z</dcterms:modified>
</cp:coreProperties>
</file>

<file path=docProps/thumbnail.jpeg>
</file>